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D959-D514-4BBF-846C-E6D551E1205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BA13-0077-4488-A577-F3FF66A5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5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D959-D514-4BBF-846C-E6D551E1205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BA13-0077-4488-A577-F3FF66A5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8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D959-D514-4BBF-846C-E6D551E1205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BA13-0077-4488-A577-F3FF66A5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D959-D514-4BBF-846C-E6D551E1205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BA13-0077-4488-A577-F3FF66A5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4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D959-D514-4BBF-846C-E6D551E1205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BA13-0077-4488-A577-F3FF66A5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7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D959-D514-4BBF-846C-E6D551E1205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BA13-0077-4488-A577-F3FF66A5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4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D959-D514-4BBF-846C-E6D551E1205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BA13-0077-4488-A577-F3FF66A5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1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D959-D514-4BBF-846C-E6D551E1205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BA13-0077-4488-A577-F3FF66A5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6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D959-D514-4BBF-846C-E6D551E1205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BA13-0077-4488-A577-F3FF66A5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D959-D514-4BBF-846C-E6D551E1205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BA13-0077-4488-A577-F3FF66A5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1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D959-D514-4BBF-846C-E6D551E1205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BA13-0077-4488-A577-F3FF66A5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7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D959-D514-4BBF-846C-E6D551E12059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DBA13-0077-4488-A577-F3FF66A5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7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"/>
            <a:ext cx="1114044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2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5320" cy="70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78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12192000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6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81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7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34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320" y="-335280"/>
            <a:ext cx="13837920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6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3920" y="-396240"/>
            <a:ext cx="13243560" cy="77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50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</cp:revision>
  <dcterms:created xsi:type="dcterms:W3CDTF">2017-04-26T23:10:08Z</dcterms:created>
  <dcterms:modified xsi:type="dcterms:W3CDTF">2017-04-26T23:19:41Z</dcterms:modified>
</cp:coreProperties>
</file>